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59" r:id="rId7"/>
    <p:sldId id="260" r:id="rId8"/>
    <p:sldId id="265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44" autoAdjust="0"/>
  </p:normalViewPr>
  <p:slideViewPr>
    <p:cSldViewPr>
      <p:cViewPr varScale="1">
        <p:scale>
          <a:sx n="66" d="100"/>
          <a:sy n="66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5F3A0F-48E0-4E50-94B0-DB88FC10E0C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08D878-B488-460A-B9F0-EF7F89F377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11 класс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Результаты ГИА 201</a:t>
            </a:r>
            <a:r>
              <a:rPr lang="en-US" dirty="0" smtClean="0"/>
              <a:t>4</a:t>
            </a:r>
            <a:r>
              <a:rPr lang="ru-RU" dirty="0" smtClean="0"/>
              <a:t>-201</a:t>
            </a:r>
            <a:r>
              <a:rPr lang="en-US" dirty="0" smtClean="0"/>
              <a:t>5</a:t>
            </a:r>
            <a:r>
              <a:rPr lang="ru-RU" dirty="0" smtClean="0"/>
              <a:t> учебного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142985"/>
          <a:ext cx="8786874" cy="5572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357322"/>
                <a:gridCol w="1321603"/>
                <a:gridCol w="1464479"/>
                <a:gridCol w="1464479"/>
                <a:gridCol w="1464479"/>
              </a:tblGrid>
              <a:tr h="631857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Минимальный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балл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Средний балл по школе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Средний балл по району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ниже среднего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число сдававших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1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усский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66,75/70,85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71,02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52,6/4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6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49,30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54,5/49,8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55,42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83/57,75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62,88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86/56,1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58,88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58,33/54,83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58,48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1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54,4/61,3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59,48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1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42,3/68,6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68,49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1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нформатика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 ИКТ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63,65/48,88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56,85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итература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57,3/53,83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55,96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   37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 60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64,66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5826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ГИА-11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ГИА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5" cy="235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7"/>
                <a:gridCol w="1700847"/>
                <a:gridCol w="1700847"/>
                <a:gridCol w="1700847"/>
                <a:gridCol w="1700847"/>
              </a:tblGrid>
              <a:tr h="10788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11А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11Б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 балл по школе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 балл по району</a:t>
                      </a:r>
                      <a:endParaRPr lang="ru-RU" dirty="0"/>
                    </a:p>
                  </a:txBody>
                  <a:tcPr marL="94492" marR="94492"/>
                </a:tc>
              </a:tr>
              <a:tr h="625026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71,78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66,57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70,85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71,02</a:t>
                      </a: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marL="94492" marR="94492"/>
                </a:tc>
              </a:tr>
              <a:tr h="625026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47,22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29,71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42,64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49,30</a:t>
                      </a: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Выпускники, награжденные почетным знаком </a:t>
            </a:r>
            <a:br>
              <a:rPr lang="ru-RU" sz="2200" dirty="0" smtClean="0"/>
            </a:br>
            <a:r>
              <a:rPr lang="ru-RU" sz="2200" dirty="0" smtClean="0"/>
              <a:t>«За особые успехи в обучении»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Емельянова Мария</a:t>
            </a:r>
          </a:p>
          <a:p>
            <a:r>
              <a:rPr lang="ru-RU" dirty="0" smtClean="0"/>
              <a:t>Никитина Ольга</a:t>
            </a:r>
          </a:p>
          <a:p>
            <a:r>
              <a:rPr lang="ru-RU" dirty="0" err="1" smtClean="0"/>
              <a:t>Мартыненко</a:t>
            </a:r>
            <a:r>
              <a:rPr lang="ru-RU" dirty="0" smtClean="0"/>
              <a:t> Алексей</a:t>
            </a:r>
          </a:p>
          <a:p>
            <a:r>
              <a:rPr lang="ru-RU" dirty="0" smtClean="0"/>
              <a:t>Орлов Андрей </a:t>
            </a:r>
          </a:p>
          <a:p>
            <a:r>
              <a:rPr lang="ru-RU" dirty="0" smtClean="0"/>
              <a:t>Васильев Роман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3" y="142874"/>
          <a:ext cx="9001219" cy="6072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9"/>
                <a:gridCol w="2286030"/>
                <a:gridCol w="2250305"/>
                <a:gridCol w="2250305"/>
              </a:tblGrid>
              <a:tr h="803035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 по выбору</a:t>
                      </a:r>
                      <a:endParaRPr lang="ru-RU" dirty="0"/>
                    </a:p>
                  </a:txBody>
                  <a:tcPr/>
                </a:tc>
              </a:tr>
              <a:tr h="1147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Емельянова Мария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65-86</a:t>
                      </a:r>
                      <a:endParaRPr lang="ru-RU" dirty="0"/>
                    </a:p>
                  </a:txBody>
                  <a:tcPr/>
                </a:tc>
              </a:tr>
              <a:tr h="11214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Никитина Ольга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83-86</a:t>
                      </a:r>
                      <a:endParaRPr lang="ru-RU" dirty="0"/>
                    </a:p>
                  </a:txBody>
                  <a:tcPr/>
                </a:tc>
              </a:tr>
              <a:tr h="1147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Мартыненко</a:t>
                      </a:r>
                      <a:r>
                        <a:rPr lang="ru-RU" dirty="0" smtClean="0"/>
                        <a:t> Алексей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68-80</a:t>
                      </a:r>
                      <a:endParaRPr lang="ru-RU" dirty="0"/>
                    </a:p>
                  </a:txBody>
                  <a:tcPr/>
                </a:tc>
              </a:tr>
              <a:tr h="926681">
                <a:tc>
                  <a:txBody>
                    <a:bodyPr/>
                    <a:lstStyle/>
                    <a:p>
                      <a:r>
                        <a:rPr lang="ru-RU" dirty="0" smtClean="0"/>
                        <a:t>Орлов</a:t>
                      </a:r>
                      <a:r>
                        <a:rPr lang="ru-RU" baseline="0" dirty="0" smtClean="0"/>
                        <a:t>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61-70</a:t>
                      </a:r>
                      <a:endParaRPr lang="ru-RU" dirty="0"/>
                    </a:p>
                  </a:txBody>
                  <a:tcPr/>
                </a:tc>
              </a:tr>
              <a:tr h="926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Васильев</a:t>
                      </a:r>
                      <a:r>
                        <a:rPr lang="ru-RU" baseline="0" dirty="0" smtClean="0"/>
                        <a:t> Роман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Лучшие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800" u="sng" dirty="0" smtClean="0"/>
              <a:t>Русский язык:</a:t>
            </a:r>
          </a:p>
          <a:p>
            <a:pPr>
              <a:buNone/>
            </a:pPr>
            <a:r>
              <a:rPr lang="ru-RU" sz="2800" dirty="0" smtClean="0"/>
              <a:t>Васильев Роман – 92</a:t>
            </a:r>
          </a:p>
          <a:p>
            <a:pPr>
              <a:buNone/>
            </a:pPr>
            <a:r>
              <a:rPr lang="ru-RU" sz="2800" dirty="0" smtClean="0"/>
              <a:t>Горская Саша – 95</a:t>
            </a:r>
          </a:p>
          <a:p>
            <a:pPr>
              <a:buNone/>
            </a:pPr>
            <a:r>
              <a:rPr lang="ru-RU" sz="2800" dirty="0" smtClean="0"/>
              <a:t>Крылова Ксения – 84</a:t>
            </a:r>
          </a:p>
          <a:p>
            <a:pPr>
              <a:buNone/>
            </a:pPr>
            <a:r>
              <a:rPr lang="ru-RU" sz="2800" dirty="0" err="1" smtClean="0"/>
              <a:t>Мартыненко</a:t>
            </a:r>
            <a:r>
              <a:rPr lang="ru-RU" sz="2800" dirty="0" smtClean="0"/>
              <a:t> Алексей – 84</a:t>
            </a:r>
          </a:p>
          <a:p>
            <a:pPr>
              <a:buNone/>
            </a:pPr>
            <a:r>
              <a:rPr lang="ru-RU" sz="2800" dirty="0" err="1" smtClean="0"/>
              <a:t>Мумрина</a:t>
            </a:r>
            <a:r>
              <a:rPr lang="ru-RU" sz="2800" dirty="0" smtClean="0"/>
              <a:t> Катя – 87</a:t>
            </a:r>
          </a:p>
          <a:p>
            <a:pPr>
              <a:buNone/>
            </a:pPr>
            <a:r>
              <a:rPr lang="ru-RU" sz="2800" dirty="0" smtClean="0"/>
              <a:t>Никитина Ольга – 84</a:t>
            </a:r>
          </a:p>
          <a:p>
            <a:pPr>
              <a:buNone/>
            </a:pPr>
            <a:r>
              <a:rPr lang="ru-RU" sz="2800" dirty="0" smtClean="0"/>
              <a:t>Орлов Андрей – 92</a:t>
            </a:r>
          </a:p>
          <a:p>
            <a:pPr>
              <a:buNone/>
            </a:pPr>
            <a:r>
              <a:rPr lang="ru-RU" sz="2800" dirty="0" smtClean="0"/>
              <a:t>Шаповалов Лев - 84</a:t>
            </a:r>
          </a:p>
          <a:p>
            <a:pPr algn="ctr">
              <a:buNone/>
            </a:pPr>
            <a:r>
              <a:rPr lang="ru-RU" sz="2800" u="sng" dirty="0" smtClean="0"/>
              <a:t>Математика:</a:t>
            </a:r>
          </a:p>
          <a:p>
            <a:pPr>
              <a:buNone/>
            </a:pPr>
            <a:r>
              <a:rPr lang="ru-RU" sz="2800" dirty="0" smtClean="0"/>
              <a:t>Бакунина Женя- 76    Горская Саша - 76   Орлов Андрей - 78</a:t>
            </a:r>
          </a:p>
          <a:p>
            <a:pPr>
              <a:buNone/>
            </a:pPr>
            <a:r>
              <a:rPr lang="ru-RU" sz="2800" dirty="0" smtClean="0"/>
              <a:t>Васильев Роман – 78   </a:t>
            </a:r>
            <a:r>
              <a:rPr lang="ru-RU" sz="2800" dirty="0" err="1" smtClean="0"/>
              <a:t>Мартыненко</a:t>
            </a:r>
            <a:r>
              <a:rPr lang="ru-RU" sz="2800" dirty="0" smtClean="0"/>
              <a:t> Алексей - 80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Лучшие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Биология:</a:t>
            </a:r>
          </a:p>
          <a:p>
            <a:pPr>
              <a:buNone/>
            </a:pPr>
            <a:r>
              <a:rPr lang="ru-RU" dirty="0" err="1" smtClean="0"/>
              <a:t>Матюшева</a:t>
            </a:r>
            <a:r>
              <a:rPr lang="ru-RU" dirty="0" smtClean="0"/>
              <a:t> Таня – 78</a:t>
            </a:r>
          </a:p>
          <a:p>
            <a:pPr algn="ctr">
              <a:buNone/>
            </a:pPr>
            <a:r>
              <a:rPr lang="ru-RU" u="sng" dirty="0" smtClean="0"/>
              <a:t>Химия:</a:t>
            </a:r>
          </a:p>
          <a:p>
            <a:pPr>
              <a:buNone/>
            </a:pPr>
            <a:r>
              <a:rPr lang="ru-RU" dirty="0" smtClean="0"/>
              <a:t>Васильев Роман -78</a:t>
            </a:r>
          </a:p>
          <a:p>
            <a:pPr algn="ctr">
              <a:buNone/>
            </a:pPr>
            <a:r>
              <a:rPr lang="ru-RU" u="sng" dirty="0" smtClean="0"/>
              <a:t>Обществознание:</a:t>
            </a:r>
          </a:p>
          <a:p>
            <a:pPr>
              <a:buNone/>
            </a:pPr>
            <a:r>
              <a:rPr lang="ru-RU" dirty="0" err="1" smtClean="0"/>
              <a:t>Мартыненко</a:t>
            </a:r>
            <a:r>
              <a:rPr lang="ru-RU" dirty="0" smtClean="0"/>
              <a:t> Алексей– 80</a:t>
            </a:r>
          </a:p>
          <a:p>
            <a:pPr algn="ctr">
              <a:buNone/>
            </a:pPr>
            <a:r>
              <a:rPr lang="ru-RU" u="sng" dirty="0" smtClean="0"/>
              <a:t>Английский язык:</a:t>
            </a:r>
          </a:p>
          <a:p>
            <a:pPr>
              <a:buNone/>
            </a:pPr>
            <a:r>
              <a:rPr lang="ru-RU" dirty="0" smtClean="0"/>
              <a:t>Емельянова Мария – 86</a:t>
            </a:r>
          </a:p>
          <a:p>
            <a:pPr algn="ctr">
              <a:buNone/>
            </a:pPr>
            <a:r>
              <a:rPr lang="ru-RU" u="sng" dirty="0" smtClean="0"/>
              <a:t>Информатика и ИКТ:</a:t>
            </a:r>
          </a:p>
          <a:p>
            <a:pPr>
              <a:buNone/>
            </a:pPr>
            <a:r>
              <a:rPr lang="ru-RU" dirty="0" smtClean="0"/>
              <a:t>Горская Саша -79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баллов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7" y="928671"/>
          <a:ext cx="9001153" cy="6220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85"/>
                <a:gridCol w="804981"/>
                <a:gridCol w="878161"/>
                <a:gridCol w="878161"/>
                <a:gridCol w="951341"/>
                <a:gridCol w="951341"/>
                <a:gridCol w="878161"/>
                <a:gridCol w="878161"/>
                <a:gridCol w="878161"/>
              </a:tblGrid>
              <a:tr h="696037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20-30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30-40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40-50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50-60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60-70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70-80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80-90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90-100</a:t>
                      </a:r>
                      <a:endParaRPr lang="ru-RU" dirty="0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r>
                        <a:rPr lang="ru-RU" smtClean="0"/>
                        <a:t>(-8)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6037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35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6037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 и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6037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1965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достигли порога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u="sng" dirty="0" smtClean="0"/>
              <a:t>Информатика и ИКТ(40):</a:t>
            </a:r>
          </a:p>
          <a:p>
            <a:r>
              <a:rPr lang="ru-RU" dirty="0" smtClean="0"/>
              <a:t>Егоров Виктор -20</a:t>
            </a:r>
          </a:p>
          <a:p>
            <a:r>
              <a:rPr lang="ru-RU" dirty="0" smtClean="0"/>
              <a:t>Трофимов Виталий -34</a:t>
            </a:r>
          </a:p>
          <a:p>
            <a:r>
              <a:rPr lang="ru-RU" dirty="0" err="1" smtClean="0"/>
              <a:t>Исадичев</a:t>
            </a:r>
            <a:r>
              <a:rPr lang="ru-RU" dirty="0" smtClean="0"/>
              <a:t> Артем -20</a:t>
            </a:r>
          </a:p>
          <a:p>
            <a:pPr algn="ctr">
              <a:buNone/>
            </a:pPr>
            <a:r>
              <a:rPr lang="ru-RU" u="sng" dirty="0" smtClean="0"/>
              <a:t>Обществознание(42):</a:t>
            </a:r>
          </a:p>
          <a:p>
            <a:r>
              <a:rPr lang="ru-RU" dirty="0" err="1" smtClean="0"/>
              <a:t>Данская</a:t>
            </a:r>
            <a:r>
              <a:rPr lang="ru-RU" dirty="0" smtClean="0"/>
              <a:t> Евгения – 36</a:t>
            </a:r>
          </a:p>
          <a:p>
            <a:pPr algn="ctr">
              <a:buNone/>
            </a:pPr>
            <a:r>
              <a:rPr lang="ru-RU" u="sng" dirty="0" smtClean="0"/>
              <a:t>Математика профильная(27):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Бондарь Саша - 18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312</TotalTime>
  <Words>365</Words>
  <Application>Microsoft Office PowerPoint</Application>
  <PresentationFormat>Экран (4:3)</PresentationFormat>
  <Paragraphs>217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Результаты ГИА 2014-2015 учебного года</vt:lpstr>
      <vt:lpstr>Результаты ГИА-11</vt:lpstr>
      <vt:lpstr>Результаты ГИА</vt:lpstr>
      <vt:lpstr> Выпускники, награжденные почетным знаком  «За особые успехи в обучении»</vt:lpstr>
      <vt:lpstr>Слайд 5</vt:lpstr>
      <vt:lpstr>Лучшие результаты</vt:lpstr>
      <vt:lpstr>Лучшие результаты</vt:lpstr>
      <vt:lpstr>Распределение баллов</vt:lpstr>
      <vt:lpstr>Не достигли порога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 User</dc:creator>
  <cp:lastModifiedBy>User</cp:lastModifiedBy>
  <cp:revision>33</cp:revision>
  <dcterms:created xsi:type="dcterms:W3CDTF">2014-08-31T13:23:51Z</dcterms:created>
  <dcterms:modified xsi:type="dcterms:W3CDTF">2015-08-31T10:16:59Z</dcterms:modified>
</cp:coreProperties>
</file>